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36E1E0-D95E-4FFE-BD1A-C3A7861569DD}" v="1" dt="2023-09-12T10:30:59.418"/>
    <p1510:client id="{D5D610DD-4580-CE87-9ABB-26A11136C14D}" v="44" dt="2023-08-03T15:01:04.9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4" descr="Tabela&#10;&#10;Descrição gerada automaticamente">
            <a:extLst>
              <a:ext uri="{FF2B5EF4-FFF2-40B4-BE49-F238E27FC236}">
                <a16:creationId xmlns:a16="http://schemas.microsoft.com/office/drawing/2014/main" id="{9F8B4C99-65BB-FBC8-5A93-683B354964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620" y="338667"/>
            <a:ext cx="10207035" cy="61806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4" descr="Tabela&#10;&#10;Descrição gerada automaticamente">
            <a:extLst>
              <a:ext uri="{FF2B5EF4-FFF2-40B4-BE49-F238E27FC236}">
                <a16:creationId xmlns:a16="http://schemas.microsoft.com/office/drawing/2014/main" id="{2E4AFDC2-7C56-37B1-6BC6-83EBD2B95F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112" y="329142"/>
            <a:ext cx="10042250" cy="6199715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9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m 2" descr="Tabela&#10;&#10;Descrição gerada automaticamente">
            <a:extLst>
              <a:ext uri="{FF2B5EF4-FFF2-40B4-BE49-F238E27FC236}">
                <a16:creationId xmlns:a16="http://schemas.microsoft.com/office/drawing/2014/main" id="{CB65C90E-EC40-DAC2-B0B0-1177E1DBA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092" y="643467"/>
            <a:ext cx="10117815" cy="5961590"/>
          </a:xfrm>
          <a:prstGeom prst="rect">
            <a:avLst/>
          </a:prstGeom>
          <a:ln>
            <a:noFill/>
          </a:ln>
        </p:spPr>
      </p:pic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39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m 2" descr="Tabela&#10;&#10;Descrição gerada automaticamente">
            <a:extLst>
              <a:ext uri="{FF2B5EF4-FFF2-40B4-BE49-F238E27FC236}">
                <a16:creationId xmlns:a16="http://schemas.microsoft.com/office/drawing/2014/main" id="{08036E96-E741-D9CA-E805-20C4706ED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067" y="538692"/>
            <a:ext cx="10170816" cy="57615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9846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03bc11cf-00df-42f3-8f5e-d3a417bec6b8" xsi:nil="true"/>
    <Unidade xmlns="03bc11cf-00df-42f3-8f5e-d3a417bec6b8" xsi:nil="true"/>
    <SharedWithUsers xmlns="3e8c77db-74d3-42ed-880d-34163a5f5b7a">
      <UserInfo>
        <DisplayName/>
        <AccountId xsi:nil="true"/>
        <AccountType/>
      </UserInfo>
    </SharedWithUsers>
    <lcf76f155ced4ddcb4097134ff3c332f xmlns="03bc11cf-00df-42f3-8f5e-d3a417bec6b8">
      <Terms xmlns="http://schemas.microsoft.com/office/infopath/2007/PartnerControls"/>
    </lcf76f155ced4ddcb4097134ff3c332f>
    <TaxCatchAll xmlns="3e8c77db-74d3-42ed-880d-34163a5f5b7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EB1754CB72DBA4DAB9C1BC2552D9DF4" ma:contentTypeVersion="18" ma:contentTypeDescription="Crie um novo documento." ma:contentTypeScope="" ma:versionID="953cc14f24e1437c196ce8c660a1e86b">
  <xsd:schema xmlns:xsd="http://www.w3.org/2001/XMLSchema" xmlns:xs="http://www.w3.org/2001/XMLSchema" xmlns:p="http://schemas.microsoft.com/office/2006/metadata/properties" xmlns:ns2="03bc11cf-00df-42f3-8f5e-d3a417bec6b8" xmlns:ns3="3e8c77db-74d3-42ed-880d-34163a5f5b7a" targetNamespace="http://schemas.microsoft.com/office/2006/metadata/properties" ma:root="true" ma:fieldsID="602ba6cd99b13cd9986d88d0d39ae69b" ns2:_="" ns3:_="">
    <xsd:import namespace="03bc11cf-00df-42f3-8f5e-d3a417bec6b8"/>
    <xsd:import namespace="3e8c77db-74d3-42ed-880d-34163a5f5b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Unida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bc11cf-00df-42f3-8f5e-d3a417bec6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Marcações de imagem" ma:readOnly="false" ma:fieldId="{5cf76f15-5ced-4ddc-b409-7134ff3c332f}" ma:taxonomyMulti="true" ma:sspId="c692d4fb-40a9-4d33-8b4c-9143ef7e53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Unidade" ma:index="24" nillable="true" ma:displayName="Unidade" ma:format="Dropdown" ma:internalName="Unidade" ma:percentage="FALSE">
      <xsd:simpleType>
        <xsd:restriction base="dms:Number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8c77db-74d3-42ed-880d-34163a5f5b7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822b1a3-67d1-406d-bebf-840310273e13}" ma:internalName="TaxCatchAll" ma:showField="CatchAllData" ma:web="3e8c77db-74d3-42ed-880d-34163a5f5b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50BBDE-53E9-4CE0-89B6-2043DBF319C6}">
  <ds:schemaRefs>
    <ds:schemaRef ds:uri="http://schemas.openxmlformats.org/package/2006/metadata/core-properties"/>
    <ds:schemaRef ds:uri="3e8c77db-74d3-42ed-880d-34163a5f5b7a"/>
    <ds:schemaRef ds:uri="03bc11cf-00df-42f3-8f5e-d3a417bec6b8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8EF7D35-194B-41A6-86AA-74A07D9CC7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8B199E-F682-40E9-A5BE-9E4A801E32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bc11cf-00df-42f3-8f5e-d3a417bec6b8"/>
    <ds:schemaRef ds:uri="3e8c77db-74d3-42ed-880d-34163a5f5b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Lindoméia Mendes Neves</dc:creator>
  <cp:lastModifiedBy>Maria Lindoméia Mendes Neves</cp:lastModifiedBy>
  <cp:revision>37</cp:revision>
  <dcterms:created xsi:type="dcterms:W3CDTF">2023-08-03T14:46:26Z</dcterms:created>
  <dcterms:modified xsi:type="dcterms:W3CDTF">2023-09-12T10:30:59Z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0x0101002EB1754CB72DBA4DAB9C1BC2552D9DF4</vt:lpwstr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</Properties>
</file>